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7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4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6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4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52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48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8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22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9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71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814C-94D1-4F79-8BAD-69FA773662D3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7A06-5AF1-4CE0-ADF4-AF6E79DF1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9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Comic Sans MS" pitchFamily="66" charset="0"/>
              </a:rPr>
              <a:t>Little Donkey</a:t>
            </a:r>
          </a:p>
        </p:txBody>
      </p:sp>
      <p:pic>
        <p:nvPicPr>
          <p:cNvPr id="1026" name="Picture 2" descr="http://frpic.com/vectors/farm/donkey-vect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3716" y1="35099" x2="98087" y2="42715"/>
                        <a14:foregroundMark x1="85792" y1="10927" x2="86339" y2="155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52936"/>
            <a:ext cx="1915327" cy="158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70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052736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Little donkey, little donkey on the dusty road,</a:t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Got to keep on plodding onwards with your precious load.</a:t>
            </a:r>
          </a:p>
          <a:p>
            <a:pPr algn="ctr"/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Been a long time, little donkey, through the winters night,</a:t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Don't give up now, little donkey, </a:t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Bethlehem's in sight.</a:t>
            </a:r>
          </a:p>
        </p:txBody>
      </p:sp>
    </p:spTree>
    <p:extLst>
      <p:ext uri="{BB962C8B-B14F-4D97-AF65-F5344CB8AC3E}">
        <p14:creationId xmlns:p14="http://schemas.microsoft.com/office/powerpoint/2010/main" val="423064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Little Donkey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Donkey</dc:title>
  <dc:creator>Brogan Thomas</dc:creator>
  <cp:lastModifiedBy>Charlotte Hayes</cp:lastModifiedBy>
  <cp:revision>5</cp:revision>
  <dcterms:created xsi:type="dcterms:W3CDTF">2012-11-19T10:19:00Z</dcterms:created>
  <dcterms:modified xsi:type="dcterms:W3CDTF">2023-11-14T09:38:51Z</dcterms:modified>
</cp:coreProperties>
</file>