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D17E-078E-424B-8D14-95B86455A416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8590-D9A7-460A-9B54-15F1D4BA0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160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D17E-078E-424B-8D14-95B86455A416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8590-D9A7-460A-9B54-15F1D4BA0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779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D17E-078E-424B-8D14-95B86455A416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8590-D9A7-460A-9B54-15F1D4BA0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038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D17E-078E-424B-8D14-95B86455A416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8590-D9A7-460A-9B54-15F1D4BA0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5280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D17E-078E-424B-8D14-95B86455A416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8590-D9A7-460A-9B54-15F1D4BA0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535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D17E-078E-424B-8D14-95B86455A416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8590-D9A7-460A-9B54-15F1D4BA0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48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D17E-078E-424B-8D14-95B86455A416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8590-D9A7-460A-9B54-15F1D4BA0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027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D17E-078E-424B-8D14-95B86455A416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8590-D9A7-460A-9B54-15F1D4BA0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712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D17E-078E-424B-8D14-95B86455A416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8590-D9A7-460A-9B54-15F1D4BA0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2001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D17E-078E-424B-8D14-95B86455A416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8590-D9A7-460A-9B54-15F1D4BA0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730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D17E-078E-424B-8D14-95B86455A416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8590-D9A7-460A-9B54-15F1D4BA0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143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0D17E-078E-424B-8D14-95B86455A416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38590-D9A7-460A-9B54-15F1D4BA0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106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Mary Met an Angel</a:t>
            </a:r>
          </a:p>
        </p:txBody>
      </p:sp>
      <p:pic>
        <p:nvPicPr>
          <p:cNvPr id="1026" name="Picture 2" descr="C:\Users\brogan.thomas\AppData\Local\Microsoft\Windows\Temporary Internet Files\Content.IE5\DARSIQC5\halo3[1]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9970">
            <a:off x="5616869" y="1459258"/>
            <a:ext cx="2543175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1801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83567" y="620688"/>
            <a:ext cx="676875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Mary met an angel</a:t>
            </a:r>
          </a:p>
          <a:p>
            <a:pPr algn="ctr"/>
            <a:r>
              <a:rPr lang="en-GB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Unexpectedly,</a:t>
            </a:r>
          </a:p>
          <a:p>
            <a:pPr algn="ctr"/>
            <a:r>
              <a:rPr lang="en-GB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When she was a-walking in her kitchen.</a:t>
            </a:r>
          </a:p>
          <a:p>
            <a:pPr algn="ctr"/>
            <a:r>
              <a:rPr lang="en-GB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Mary said, “Oh angel,</a:t>
            </a:r>
          </a:p>
          <a:p>
            <a:pPr algn="ctr"/>
            <a:r>
              <a:rPr lang="en-GB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How you made me jump!”</a:t>
            </a:r>
          </a:p>
          <a:p>
            <a:pPr algn="ctr"/>
            <a:r>
              <a:rPr lang="en-GB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When she was a-walking in her kitchen. </a:t>
            </a:r>
          </a:p>
        </p:txBody>
      </p:sp>
    </p:spTree>
    <p:extLst>
      <p:ext uri="{BB962C8B-B14F-4D97-AF65-F5344CB8AC3E}">
        <p14:creationId xmlns:p14="http://schemas.microsoft.com/office/powerpoint/2010/main" val="3377301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39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Comic Sans MS</vt:lpstr>
      <vt:lpstr>Office Theme</vt:lpstr>
      <vt:lpstr>Mary Met an Angel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Mary Met an Angel</dc:title>
  <dc:creator>Brogan Thomas</dc:creator>
  <cp:lastModifiedBy>Charlotte Hayes</cp:lastModifiedBy>
  <cp:revision>4</cp:revision>
  <dcterms:created xsi:type="dcterms:W3CDTF">2015-11-24T10:09:29Z</dcterms:created>
  <dcterms:modified xsi:type="dcterms:W3CDTF">2023-11-14T09:42:17Z</dcterms:modified>
</cp:coreProperties>
</file>