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1F887-4DA6-479D-BA05-827F894330B9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7F17F-132D-40F5-947F-2A67F8AC46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895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9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07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45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5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95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93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43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4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1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0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2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B098-B04D-4DF2-9782-57EAEECDEE50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F4008-0994-4EAC-B400-032938F09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75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8670" y="369134"/>
            <a:ext cx="92811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We wish you a Merry Christmas</a:t>
            </a:r>
            <a:br>
              <a:rPr lang="en-GB" sz="4800" b="1" dirty="0"/>
            </a:br>
            <a:r>
              <a:rPr lang="en-GB" sz="4800" b="1" dirty="0"/>
              <a:t>We wish you a Merry Christmas</a:t>
            </a:r>
            <a:br>
              <a:rPr lang="en-GB" sz="4800" b="1" dirty="0"/>
            </a:br>
            <a:r>
              <a:rPr lang="en-GB" sz="4800" b="1" dirty="0"/>
              <a:t>We wish you a Merry Christmas</a:t>
            </a:r>
            <a:br>
              <a:rPr lang="en-GB" sz="4800" b="1" dirty="0"/>
            </a:br>
            <a:r>
              <a:rPr lang="en-GB" sz="4800" b="1" dirty="0"/>
              <a:t>And a Happy New Year</a:t>
            </a:r>
            <a:br>
              <a:rPr lang="en-GB" sz="4800" b="1" dirty="0"/>
            </a:br>
            <a:r>
              <a:rPr lang="en-GB" sz="4800" b="1" dirty="0"/>
              <a:t>Good tidings we bring</a:t>
            </a:r>
            <a:br>
              <a:rPr lang="en-GB" sz="4800" b="1" dirty="0"/>
            </a:br>
            <a:r>
              <a:rPr lang="en-GB" sz="4800" b="1" dirty="0"/>
              <a:t>To you and your kin</a:t>
            </a:r>
            <a:br>
              <a:rPr lang="en-GB" sz="4800" b="1" dirty="0"/>
            </a:br>
            <a:r>
              <a:rPr lang="en-GB" sz="4800" b="1" dirty="0"/>
              <a:t>We wish you a Merry Christmas</a:t>
            </a:r>
            <a:br>
              <a:rPr lang="en-GB" sz="4800" b="1" dirty="0"/>
            </a:br>
            <a:r>
              <a:rPr lang="en-GB" sz="4800" b="1" dirty="0"/>
              <a:t>And a Happy New Year</a:t>
            </a:r>
            <a:br>
              <a:rPr lang="en-GB" sz="4800" dirty="0"/>
            </a:b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3784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51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Coates</dc:creator>
  <cp:lastModifiedBy>Charlotte Hayes</cp:lastModifiedBy>
  <cp:revision>7</cp:revision>
  <cp:lastPrinted>2018-12-11T09:40:23Z</cp:lastPrinted>
  <dcterms:created xsi:type="dcterms:W3CDTF">2017-12-08T10:31:33Z</dcterms:created>
  <dcterms:modified xsi:type="dcterms:W3CDTF">2023-11-14T09:38:25Z</dcterms:modified>
</cp:coreProperties>
</file>