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65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7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10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59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35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77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27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8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84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61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18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520A2-462B-4295-9A24-5128987A993C}" type="datetimeFigureOut">
              <a:rPr lang="en-GB" smtClean="0"/>
              <a:pPr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7F4-3C41-4C7C-A578-F071A392B2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66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Away in a Manger</a:t>
            </a:r>
          </a:p>
        </p:txBody>
      </p:sp>
      <p:pic>
        <p:nvPicPr>
          <p:cNvPr id="3" name="Picture 2" descr="http://4.bp.blogspot.com/_dOSYKUrzwUI/TSqSYXzXk6I/AAAAAAAAAEY/CKZ_62ox5L4/s1600/baby-jesu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068960"/>
            <a:ext cx="2376264" cy="190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40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124744"/>
            <a:ext cx="61926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Away in a manger,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No crib for a bed,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The little Lord Jesus 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Laid down his sweet head.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The stars in the bright sky,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Looked down where he lay,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The little Lord Jesus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Asleep in the hay.</a:t>
            </a:r>
          </a:p>
        </p:txBody>
      </p:sp>
    </p:spTree>
    <p:extLst>
      <p:ext uri="{BB962C8B-B14F-4D97-AF65-F5344CB8AC3E}">
        <p14:creationId xmlns:p14="http://schemas.microsoft.com/office/powerpoint/2010/main" val="2343720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Away in a Manger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Kings Came Riding</dc:title>
  <dc:creator>Brogan Thomas</dc:creator>
  <cp:lastModifiedBy>Charlotte Hayes</cp:lastModifiedBy>
  <cp:revision>6</cp:revision>
  <dcterms:created xsi:type="dcterms:W3CDTF">2012-11-19T09:53:55Z</dcterms:created>
  <dcterms:modified xsi:type="dcterms:W3CDTF">2023-11-10T14:21:16Z</dcterms:modified>
</cp:coreProperties>
</file>