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37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50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1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89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73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96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50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48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8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5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50000">
              <a:schemeClr val="accent2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D7CE-DDF7-4359-ADE7-2F348A4898FB}" type="datetimeFigureOut">
              <a:rPr lang="en-GB" smtClean="0"/>
              <a:pPr/>
              <a:t>14/11/2023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8CB49-2D27-42C5-A166-5479833023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5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chemeClr val="bg1"/>
                </a:solidFill>
              </a:rPr>
              <a:t>Shepherd’s Watched</a:t>
            </a:r>
          </a:p>
        </p:txBody>
      </p:sp>
      <p:pic>
        <p:nvPicPr>
          <p:cNvPr id="1026" name="Picture 2" descr="http://images.sharefaith.com/images/3/f0714512aa/img_f0714512a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78182" y1="68966" x2="90909" y2="68103"/>
                        <a14:foregroundMark x1="62424" y1="62069" x2="66061" y2="56034"/>
                        <a14:foregroundMark x1="93333" y1="82759" x2="96364" y2="81034"/>
                        <a14:foregroundMark x1="78182" y1="83621" x2="79394" y2="87931"/>
                        <a14:foregroundMark x1="70303" y1="83621" x2="67879" y2="87931"/>
                        <a14:foregroundMark x1="60606" y1="85345" x2="62424" y2="88793"/>
                        <a14:foregroundMark x1="33333" y1="66379" x2="31515" y2="68966"/>
                        <a14:foregroundMark x1="38182" y1="6034" x2="38182" y2="8621"/>
                        <a14:foregroundMark x1="33939" y1="9483" x2="30909" y2="12069"/>
                        <a14:foregroundMark x1="47273" y1="2586" x2="45455" y2="6897"/>
                        <a14:foregroundMark x1="16364" y1="75000" x2="9091" y2="73276"/>
                        <a14:foregroundMark x1="15152" y1="82759" x2="16364" y2="86207"/>
                        <a14:foregroundMark x1="3636" y1="70690" x2="1818" y2="65517"/>
                        <a14:foregroundMark x1="4848" y1="66379" x2="6061" y2="66379"/>
                        <a14:foregroundMark x1="5455" y1="84483" x2="5455" y2="87931"/>
                        <a14:foregroundMark x1="11515" y1="82759" x2="10909" y2="86207"/>
                        <a14:backgroundMark x1="75152" y1="25000" x2="92727" y2="27586"/>
                        <a14:backgroundMark x1="49091" y1="26724" x2="99394" y2="30172"/>
                        <a14:backgroundMark x1="26667" y1="18103" x2="3030" y2="17241"/>
                        <a14:backgroundMark x1="23636" y1="53448" x2="6061" y2="42241"/>
                        <a14:backgroundMark x1="43030" y1="6897" x2="41818" y2="0"/>
                        <a14:backgroundMark x1="74545" y1="90517" x2="76364" y2="97414"/>
                        <a14:backgroundMark x1="65455" y1="71552" x2="64848" y2="810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24944"/>
            <a:ext cx="2150927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65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04664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</a:rPr>
              <a:t>Shepherds watched their lambs and sheep, 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Through the night so dark and deep.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See, the angel in the skies,</a:t>
            </a:r>
          </a:p>
          <a:p>
            <a:pPr algn="ctr"/>
            <a:r>
              <a:rPr lang="en-GB" sz="4000">
                <a:solidFill>
                  <a:schemeClr val="bg1"/>
                </a:solidFill>
              </a:rPr>
              <a:t>Asking </a:t>
            </a:r>
            <a:r>
              <a:rPr lang="en-GB" sz="4000" dirty="0">
                <a:solidFill>
                  <a:schemeClr val="bg1"/>
                </a:solidFill>
              </a:rPr>
              <a:t>them to stand and rise.</a:t>
            </a:r>
          </a:p>
          <a:p>
            <a:pPr algn="ctr"/>
            <a:endParaRPr lang="en-GB" sz="4000" dirty="0">
              <a:solidFill>
                <a:schemeClr val="bg1"/>
              </a:solidFill>
            </a:endParaRPr>
          </a:p>
          <a:p>
            <a:pPr algn="ctr"/>
            <a:r>
              <a:rPr lang="en-GB" sz="4000" dirty="0">
                <a:solidFill>
                  <a:schemeClr val="bg1"/>
                </a:solidFill>
              </a:rPr>
              <a:t>Hidom, hidom, hi-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Hidom</a:t>
            </a:r>
            <a:r>
              <a:rPr lang="en-GB" sz="4000" dirty="0">
                <a:solidFill>
                  <a:schemeClr val="bg1"/>
                </a:solidFill>
              </a:rPr>
              <a:t>, </a:t>
            </a:r>
            <a:r>
              <a:rPr lang="en-GB" sz="4000" dirty="0" err="1">
                <a:solidFill>
                  <a:schemeClr val="bg1"/>
                </a:solidFill>
              </a:rPr>
              <a:t>hidom</a:t>
            </a:r>
            <a:r>
              <a:rPr lang="en-GB" sz="4000" dirty="0">
                <a:solidFill>
                  <a:schemeClr val="bg1"/>
                </a:solidFill>
              </a:rPr>
              <a:t>, hi-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Hidom</a:t>
            </a:r>
            <a:r>
              <a:rPr lang="en-GB" sz="4000" dirty="0">
                <a:solidFill>
                  <a:schemeClr val="bg1"/>
                </a:solidFill>
              </a:rPr>
              <a:t>, </a:t>
            </a:r>
            <a:r>
              <a:rPr lang="en-GB" sz="4000" dirty="0" err="1">
                <a:solidFill>
                  <a:schemeClr val="bg1"/>
                </a:solidFill>
              </a:rPr>
              <a:t>hidom</a:t>
            </a:r>
            <a:r>
              <a:rPr lang="en-GB" sz="4000" dirty="0">
                <a:solidFill>
                  <a:schemeClr val="bg1"/>
                </a:solidFill>
              </a:rPr>
              <a:t>, hi-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en-GB" sz="4000" dirty="0" err="1">
                <a:solidFill>
                  <a:schemeClr val="bg1"/>
                </a:solidFill>
              </a:rPr>
              <a:t>Hidom</a:t>
            </a:r>
            <a:r>
              <a:rPr lang="en-GB" sz="4000" dirty="0">
                <a:solidFill>
                  <a:schemeClr val="bg1"/>
                </a:solidFill>
              </a:rPr>
              <a:t>, </a:t>
            </a:r>
            <a:r>
              <a:rPr lang="en-GB" sz="4000" dirty="0" err="1">
                <a:solidFill>
                  <a:schemeClr val="bg1"/>
                </a:solidFill>
              </a:rPr>
              <a:t>hidom</a:t>
            </a:r>
            <a:r>
              <a:rPr lang="en-GB" sz="4000" dirty="0">
                <a:solidFill>
                  <a:schemeClr val="bg1"/>
                </a:solidFill>
              </a:rPr>
              <a:t>, hi-</a:t>
            </a:r>
            <a:r>
              <a:rPr lang="en-GB" sz="4000" dirty="0" err="1">
                <a:solidFill>
                  <a:schemeClr val="bg1"/>
                </a:solidFill>
              </a:rPr>
              <a:t>dom</a:t>
            </a:r>
            <a:r>
              <a:rPr lang="en-GB" sz="4000" dirty="0">
                <a:solidFill>
                  <a:schemeClr val="bg1"/>
                </a:solidFill>
              </a:rPr>
              <a:t>-dom.</a:t>
            </a:r>
          </a:p>
          <a:p>
            <a:pPr algn="ctr"/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09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Shepherd’s Watched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Shepherd’s Watched</dc:title>
  <dc:creator>Brogan Thomas</dc:creator>
  <cp:lastModifiedBy>Charlotte Hayes</cp:lastModifiedBy>
  <cp:revision>8</cp:revision>
  <dcterms:created xsi:type="dcterms:W3CDTF">2012-11-07T16:19:46Z</dcterms:created>
  <dcterms:modified xsi:type="dcterms:W3CDTF">2023-11-14T09:48:16Z</dcterms:modified>
</cp:coreProperties>
</file>